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6" r:id="rId2"/>
    <p:sldId id="269" r:id="rId3"/>
    <p:sldId id="272" r:id="rId4"/>
    <p:sldId id="278" r:id="rId5"/>
    <p:sldId id="279" r:id="rId6"/>
    <p:sldId id="281" r:id="rId7"/>
    <p:sldId id="293" r:id="rId8"/>
    <p:sldId id="296" r:id="rId9"/>
    <p:sldId id="284" r:id="rId10"/>
    <p:sldId id="285" r:id="rId11"/>
    <p:sldId id="286" r:id="rId12"/>
    <p:sldId id="297" r:id="rId13"/>
    <p:sldId id="287" r:id="rId14"/>
    <p:sldId id="295" r:id="rId15"/>
    <p:sldId id="288" r:id="rId16"/>
    <p:sldId id="289" r:id="rId17"/>
    <p:sldId id="298" r:id="rId18"/>
    <p:sldId id="290" r:id="rId19"/>
    <p:sldId id="291" r:id="rId20"/>
    <p:sldId id="294" r:id="rId21"/>
    <p:sldId id="292" r:id="rId22"/>
    <p:sldId id="280" r:id="rId23"/>
    <p:sldId id="299" r:id="rId24"/>
    <p:sldId id="300" r:id="rId25"/>
    <p:sldId id="277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B"/>
    <a:srgbClr val="219F6C"/>
    <a:srgbClr val="2BBF79"/>
    <a:srgbClr val="99C40E"/>
    <a:srgbClr val="006600"/>
    <a:srgbClr val="21935D"/>
    <a:srgbClr val="F7FFFC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>
      <p:cViewPr>
        <p:scale>
          <a:sx n="107" d="100"/>
          <a:sy n="107" d="100"/>
        </p:scale>
        <p:origin x="-710" y="6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72558-C696-46B3-A574-FEC7905578C0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54318-CDAA-47FD-B844-9CF94257F1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21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ABF02-A14A-44D6-B3A8-FCE790F19C70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DAF1C-EFC0-43CE-89CA-A780A366E61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93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DAF1C-EFC0-43CE-89CA-A780A366E61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DAF1C-EFC0-43CE-89CA-A780A366E61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F2FF4-45D1-4F83-A926-3EA0300DF4EC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9B66A-8D86-46CA-B24A-01831D3263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57224" y="2143116"/>
            <a:ext cx="7858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3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궁서체" pitchFamily="17" charset="-127"/>
              </a:rPr>
              <a:t>FITNESS MONITOR - </a:t>
            </a:r>
            <a:r>
              <a:rPr lang="en-US" altLang="ko-KR" sz="2800" b="1" dirty="0" smtClean="0">
                <a:solidFill>
                  <a:schemeClr val="accent3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궁서체" pitchFamily="17" charset="-127"/>
              </a:rPr>
              <a:t>D</a:t>
            </a:r>
            <a:r>
              <a:rPr lang="ko-KR" altLang="en-US" sz="2800" b="1" dirty="0" smtClean="0">
                <a:solidFill>
                  <a:schemeClr val="accent3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궁서체" pitchFamily="17" charset="-127"/>
              </a:rPr>
              <a:t>조</a:t>
            </a:r>
            <a:endParaRPr lang="ko-KR" altLang="en-US" sz="2800" b="1" dirty="0">
              <a:solidFill>
                <a:schemeClr val="accent3">
                  <a:lumMod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ea typeface="궁서체" pitchFamily="17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7"/>
            <a:ext cx="80010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3.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운동선택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-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조깅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643182"/>
            <a:ext cx="7286676" cy="79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996" y="3429000"/>
            <a:ext cx="728667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7"/>
            <a:ext cx="80010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4.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운동선택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- </a:t>
            </a:r>
            <a:r>
              <a:rPr lang="ko-KR" altLang="en-US" sz="2800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빨리뛰기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643182"/>
            <a:ext cx="7286676" cy="79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3445846"/>
            <a:ext cx="7286676" cy="184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292" y="1860023"/>
            <a:ext cx="3843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설정</a:t>
            </a:r>
            <a:endParaRPr lang="en-US" altLang="ko-KR" sz="2600" b="1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algn="ctr"/>
            <a:endParaRPr lang="en-US" altLang="ko-KR" sz="2600" b="1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ko-KR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Main </a:t>
            </a:r>
            <a:r>
              <a:rPr lang="ko-KR" altLang="en-US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화면에서 운동 설정 버튼을 누르면 어떤 운동을 할 것인지 선택하는 화면으로 넘어간다</a:t>
            </a:r>
            <a:r>
              <a:rPr lang="en-US" altLang="ko-KR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ko-KR" altLang="en-US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운동마다 소모되는 칼로리가 다르므로 어떤 운동을 하는지 설정해 주어야 한다</a:t>
            </a:r>
            <a:r>
              <a:rPr lang="en-US" altLang="ko-KR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en-US" altLang="ko-KR" sz="2000" smtClean="0"/>
          </a:p>
        </p:txBody>
      </p:sp>
      <p:pic>
        <p:nvPicPr>
          <p:cNvPr id="11" name="Picture 3" descr="C:\Users\Hbin\Downloads\Screenshot_2012-12-17-14-43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485" y="836712"/>
            <a:ext cx="3388927" cy="5422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5. </a:t>
            </a:r>
            <a:r>
              <a:rPr lang="ko-KR" altLang="en-US" sz="2800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알람기능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	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운동시작하기 전 자신이 원하는 목표 소모 칼로리 혹은 운동 거리 등을 설정하면 </a:t>
            </a:r>
            <a:r>
              <a:rPr lang="ko-KR" altLang="en-US" sz="2400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기능으로 알려주게 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3214686"/>
            <a:ext cx="7643866" cy="288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292" y="1860023"/>
            <a:ext cx="384353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 기능</a:t>
            </a:r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en-US" altLang="ko-KR" sz="200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Main </a:t>
            </a: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화면에서 알람 설정 버튼을 클릭하면 알람 설정 화면으로 넘어간다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ko-KR" sz="20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알람을 설정해 놓으면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목표 소모 칼로리와 목표 운동 거리에 도달했을 때</a:t>
            </a:r>
            <a:r>
              <a:rPr lang="en-US" altLang="ko-KR" sz="200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알람이 울리게 된다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 sz="20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4098" name="Picture 2" descr="C:\Users\Hbin\Desktop\gmltjd1989@nate.com_1323\Screenshot_2012-12-17-14-43-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764704"/>
            <a:ext cx="3331072" cy="5279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6.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운동시작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	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앞에서 설정된 체중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운동종류 등의 정보를 토대로 운동을 시작하게 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시작한 시점에서의 현 시각과 현 위치를 체크하여 종료 시에 소모칼로리를 계산한다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286124"/>
            <a:ext cx="771530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선택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7.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중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중에는 운동 경로를 파악하여 후에 사용될 이동거리를 계산하도록 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 </a:t>
            </a:r>
            <a:endParaRPr lang="en-US" altLang="ko-KR" sz="24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928934"/>
            <a:ext cx="785818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729" y="2492896"/>
            <a:ext cx="3843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지도 보기</a:t>
            </a:r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sz="200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로그 보기 기능을 통해 맵을 보여주어 운동을 한 경로를 보여준다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 sz="20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sz="2000"/>
          </a:p>
        </p:txBody>
      </p:sp>
      <p:pic>
        <p:nvPicPr>
          <p:cNvPr id="5122" name="Picture 2" descr="C:\Users\Hbin\Desktop\gmltjd1989@nate.com_1323\Screenshot_2012-12-17-14-44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068764"/>
            <a:ext cx="3411915" cy="499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선택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8.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종료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운동을 마친 후 운동한 시간을 체크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계산하며 운동한 거리 또한 계산한다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ko-KR" altLang="en-US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908458"/>
            <a:ext cx="7858180" cy="33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9.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결과보기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(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미 구현 기능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)</a:t>
            </a: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후 계산된 운동시간 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운동거리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소모 칼로리를 표 형식으로 보여지게 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 </a:t>
            </a:r>
          </a:p>
          <a:p>
            <a:endParaRPr lang="ko-KR" altLang="en-US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496"/>
            <a:ext cx="828680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5" y="207037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Contents</a:t>
            </a:r>
            <a:endParaRPr lang="ko-KR" altLang="en-US" sz="4400" b="1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3701" y="1551114"/>
            <a:ext cx="705678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작품소개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작품목적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구현기능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진행일정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700" b="1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산출물 및 최종현황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en-US" altLang="ko-KR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6. </a:t>
            </a:r>
            <a:r>
              <a:rPr lang="ko-KR" altLang="en-US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 동영상 </a:t>
            </a:r>
            <a:endParaRPr lang="en-US" altLang="ko-KR" sz="27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15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en-US" altLang="ko-KR" sz="27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7.  Q &amp; A</a:t>
            </a:r>
            <a:endParaRPr lang="ko-KR" altLang="en-US" sz="2700" b="1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292" y="2259873"/>
            <a:ext cx="3843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로그 보기</a:t>
            </a:r>
            <a:endParaRPr lang="en-US" altLang="ko-KR" sz="2600" b="1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algn="ctr"/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메인 화면의 로그 보기 버튼을 선택하면 운동 기록을 볼 수 있다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 sz="20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6146" name="Picture 2" descr="C:\Users\Hbin\Desktop\gmltjd1989@nate.com_1323\Screenshot_2012-12-17-14-44-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2020" y="764704"/>
            <a:ext cx="3451650" cy="5522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10.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통계보기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(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미 기능 구현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)</a:t>
            </a: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 했었던 날짜 별로 운동 거리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시간 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소모 칼로리 등을 통계적으로 산출해 낸다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 </a:t>
            </a:r>
          </a:p>
          <a:p>
            <a:endParaRPr lang="ko-KR" altLang="en-US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071810"/>
            <a:ext cx="771530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441807" y="1052736"/>
            <a:ext cx="13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04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43983" y="258418"/>
            <a:ext cx="1214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  <a:ea typeface="+mj-ea"/>
              </a:rPr>
              <a:t>F</a:t>
            </a:r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OURTH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8664" y="411211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진행 일정</a:t>
            </a:r>
            <a:endParaRPr lang="ko-KR" altLang="en-US" sz="36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88637"/>
              </p:ext>
            </p:extLst>
          </p:nvPr>
        </p:nvGraphicFramePr>
        <p:xfrm>
          <a:off x="500034" y="1357298"/>
          <a:ext cx="8143932" cy="5063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502"/>
                <a:gridCol w="964559"/>
                <a:gridCol w="974755"/>
                <a:gridCol w="1034279"/>
                <a:gridCol w="1034279"/>
                <a:gridCol w="1034279"/>
                <a:gridCol w="1034279"/>
              </a:tblGrid>
              <a:tr h="85116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10/29~ 11/04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11/05~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11/12~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11/19~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11/26~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12/02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12/03~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12/17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73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Xml 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디자인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05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자바 코딩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37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운동시 소모칼로리 계산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94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결과 통계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3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TEST</a:t>
                      </a:r>
                      <a:r>
                        <a:rPr lang="en-US" altLang="ko-KR" baseline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&amp;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Debug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37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문서 </a:t>
                      </a:r>
                      <a:endParaRPr lang="en-US" altLang="ko-KR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작업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612679" y="2456164"/>
            <a:ext cx="1892477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04048" y="3143248"/>
            <a:ext cx="3600400" cy="36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72000" y="3861048"/>
            <a:ext cx="4032448" cy="2851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66343" y="4509120"/>
            <a:ext cx="3110113" cy="3514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16406" y="5143512"/>
            <a:ext cx="2000264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43834" y="5857892"/>
            <a:ext cx="1000132" cy="36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12680" y="2636184"/>
            <a:ext cx="1857388" cy="1685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04048" y="3356992"/>
            <a:ext cx="3600400" cy="1462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8846" y="4005064"/>
            <a:ext cx="4015602" cy="1222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66343" y="4680590"/>
            <a:ext cx="3069588" cy="1800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16406" y="5301208"/>
            <a:ext cx="1988042" cy="1541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441807" y="1052736"/>
            <a:ext cx="13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05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43983" y="258418"/>
            <a:ext cx="1214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  <a:ea typeface="+mj-ea"/>
              </a:rPr>
              <a:t>F</a:t>
            </a:r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OURTH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8664" y="411211"/>
            <a:ext cx="51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산출물 및 최종현황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422068"/>
            <a:ext cx="864096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u"/>
            </a:pPr>
            <a:r>
              <a:rPr lang="ko-KR" altLang="en-US" sz="26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산출물 및 최종현황</a:t>
            </a:r>
            <a:endParaRPr lang="en-US" altLang="ko-KR" sz="2600" b="1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전체적인 형태 완성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각각의 기능으로 이어지는 버튼 연결 완성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지도 구현 완성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지도 현재 위치추적 및 경로 그리기 완성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742950" lvl="1" indent="-285750">
              <a:buFont typeface="Wingdings" pitchFamily="2" charset="2"/>
              <a:buChar char="ü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4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06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3983" y="258418"/>
            <a:ext cx="1214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  <a:ea typeface="+mj-ea"/>
              </a:rPr>
              <a:t>F</a:t>
            </a:r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OURTH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677383"/>
            <a:ext cx="518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 동영상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39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5648" y="1959470"/>
            <a:ext cx="8091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3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궁서체" pitchFamily="17" charset="-127"/>
              </a:rPr>
              <a:t>Thank you for watching</a:t>
            </a:r>
            <a:endParaRPr lang="ko-KR" altLang="en-US" sz="5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01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3983" y="258418"/>
            <a:ext cx="862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FIRST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endParaRPr lang="ko-KR" altLang="en-US" sz="2000" b="1" kern="18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5463" y="378241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작품 소개</a:t>
            </a:r>
            <a:endParaRPr lang="ko-KR" altLang="en-US" sz="36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20888"/>
            <a:ext cx="60388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184896"/>
            <a:ext cx="8656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FITNESS MONITOR</a:t>
            </a:r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</a:p>
          <a:p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걷기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달리기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자전거를 탈 때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자신이 운동한 이동거리와 시간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소모 칼로리를 산출해 주는 프로그램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02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3983" y="258418"/>
            <a:ext cx="1223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SECOND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endParaRPr lang="ko-KR" altLang="en-US" sz="2000" b="1" kern="18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7203" y="378241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작품 목적</a:t>
            </a:r>
            <a:endParaRPr lang="ko-KR" altLang="en-US" sz="360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810" y="1484784"/>
            <a:ext cx="4210168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본 프로젝트는 최근 기름값 상승과 건강관리를 위해 자전거나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도보를 이용하는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사람이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늘고 있기에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사용자들이 자전거 및 달리기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걷기를 통해 운동할 경우 스마트기기를 이용해 자신이 얼마만큼을 운동했는지 거리와 소모 칼로리를 산출해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낼 수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있는 시스템을 개발하기 위한 어플리케이션 개발 프로젝트이다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696" y="383082"/>
            <a:ext cx="2664296" cy="365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81" y="2852936"/>
            <a:ext cx="316978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724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 기능 및 지적 사항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152" y="1428736"/>
            <a:ext cx="78812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걷기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달리기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자전거 타기의 소모 칼로리가</a:t>
            </a:r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모두 다르므로 메뉴를 통해 어떤 운동을 하는지 선택할 수 있게 한다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운동선택 후 운동을 시작 하면 운동시간과 거리를 측정하기 시작한다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운동이 종료되면 선택된 운동에 따른 소모 칼로리를 측정해 준다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자신이 원하는 소모 칼로리 혹은 운동 </a:t>
            </a:r>
            <a:r>
              <a:rPr lang="ko-KR" alt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시간를</a:t>
            </a: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설정하면 </a:t>
            </a:r>
            <a:r>
              <a:rPr lang="ko-KR" alt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알람</a:t>
            </a: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기능으로 알려주게 된다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통계 기능을 추가하여 운동 날짜 별 소모칼로리 및 운동시간 운동거리 등을 통계적으로 볼 수 있게 한다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292" y="1860023"/>
            <a:ext cx="38435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Main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화면</a:t>
            </a:r>
            <a:endParaRPr lang="en-US" altLang="ko-KR" sz="2600" b="1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메인 화면에서 몸무게와 알람을 설정하고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, </a:t>
            </a: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하고자 하는 운동을 선택한다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ko-KR" sz="200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설정이 완료되면 운동을 시작하거나 운동기록을 볼 수 있다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en-US" altLang="ko-KR" sz="2000"/>
          </a:p>
        </p:txBody>
      </p:sp>
      <p:pic>
        <p:nvPicPr>
          <p:cNvPr id="1026" name="Picture 2" descr="C:\Users\Hbin\Desktop\gmltjd1989@nate.com_1323\Screenshot_2012-12-17-14-42-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764704"/>
            <a:ext cx="3046360" cy="487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" pitchFamily="18" charset="-127"/>
                <a:ea typeface="HY궁서" pitchFamily="18" charset="-127"/>
              </a:rPr>
              <a:t>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체중선택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	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체중에 따라 소모되는 칼로리가 다르므로 체중을 선택 할 수 있는 라디오박스를 이용해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보다 정확한 소모 칼로리를 산출한다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785926"/>
            <a:ext cx="3714748" cy="43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91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214554"/>
            <a:ext cx="442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latin typeface="HY궁서" pitchFamily="18" charset="-127"/>
              <a:ea typeface="HY궁서" pitchFamily="18" charset="-127"/>
            </a:endParaRP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292" y="2291498"/>
            <a:ext cx="38435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※ </a:t>
            </a:r>
            <a:r>
              <a:rPr lang="ko-KR" altLang="en-US" sz="2600" b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몸무게 설정</a:t>
            </a:r>
            <a:endParaRPr lang="en-US" altLang="ko-KR" sz="2600" b="1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algn="ctr"/>
            <a:endParaRPr lang="en-US" altLang="ko-KR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Main </a:t>
            </a:r>
            <a:r>
              <a:rPr lang="ko-KR" altLang="en-US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화면에서 몸무게 설정 버튼을 누르면 몸무게를 선택할 수 있는 화면으로 넘어간다</a:t>
            </a:r>
            <a:r>
              <a:rPr lang="en-US" altLang="ko-KR" sz="200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</p:txBody>
      </p:sp>
      <p:pic>
        <p:nvPicPr>
          <p:cNvPr id="2050" name="Picture 2" descr="C:\Users\Hbin\Desktop\gmltjd1989@nate.com_1323\Screenshot_2012-12-17-14-43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66090"/>
            <a:ext cx="3171966" cy="5451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504" y="116632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b="1" kern="1800" dirty="0" smtClean="0">
                <a:solidFill>
                  <a:schemeClr val="accent3">
                    <a:lumMod val="50000"/>
                  </a:schemeClr>
                </a:solidFill>
                <a:ea typeface="-윤고딕320" pitchFamily="18" charset="-127"/>
              </a:rPr>
              <a:t>03</a:t>
            </a:r>
            <a:endParaRPr lang="ko-KR" altLang="en-US" sz="3200" b="1" kern="1800" dirty="0">
              <a:solidFill>
                <a:schemeClr val="accent3">
                  <a:lumMod val="50000"/>
                </a:schemeClr>
              </a:solidFill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983" y="258418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1800" dirty="0" smtClean="0">
                <a:solidFill>
                  <a:schemeClr val="accent3">
                    <a:lumMod val="50000"/>
                  </a:schemeClr>
                </a:solidFill>
              </a:rPr>
              <a:t>THIRD</a:t>
            </a:r>
            <a:endParaRPr lang="ko-KR" altLang="en-US" sz="2000" b="1" kern="1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4120" y="335362"/>
            <a:ext cx="266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구현기능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071546"/>
            <a:ext cx="80010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smtClean="0">
                <a:solidFill>
                  <a:schemeClr val="accent3">
                    <a:lumMod val="50000"/>
                  </a:schemeClr>
                </a:solidFill>
                <a:latin typeface="HY궁서" pitchFamily="18" charset="-127"/>
                <a:ea typeface="HY궁서" pitchFamily="18" charset="-127"/>
              </a:rPr>
              <a:t>2.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운동선택</a:t>
            </a:r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-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걷기</a:t>
            </a: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HY궁서B" pitchFamily="18" charset="-127"/>
              <a:ea typeface="HY궁서B" pitchFamily="18" charset="-127"/>
            </a:endParaRPr>
          </a:p>
          <a:p>
            <a:pPr marL="342900" indent="-342900"/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	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체중에 따라 그리고 운동에 종류에 따라 소모 칼로리가 다르기 때문에 운동 선택을 통한 소모 칼로리 계산이 이루어 </a:t>
            </a:r>
            <a:r>
              <a:rPr lang="ko-KR" altLang="en-US" sz="2400" dirty="0" err="1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져야한다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HY궁서B" pitchFamily="18" charset="-127"/>
                <a:ea typeface="HY궁서B" pitchFamily="18" charset="-127"/>
              </a:rPr>
              <a:t>.</a:t>
            </a:r>
          </a:p>
          <a:p>
            <a:endParaRPr lang="en-US" altLang="ko-KR" dirty="0" smtClean="0">
              <a:latin typeface="HY궁서" pitchFamily="18" charset="-127"/>
              <a:ea typeface="HY궁서" pitchFamily="18" charset="-127"/>
            </a:endParaRP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357562"/>
            <a:ext cx="7286676" cy="79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143380"/>
            <a:ext cx="728667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523</Words>
  <Application>Microsoft Office PowerPoint</Application>
  <PresentationFormat>화면 슬라이드 쇼(4:3)</PresentationFormat>
  <Paragraphs>182</Paragraphs>
  <Slides>25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에스더</dc:creator>
  <cp:lastModifiedBy>ad</cp:lastModifiedBy>
  <cp:revision>76</cp:revision>
  <dcterms:created xsi:type="dcterms:W3CDTF">2012-08-17T08:36:35Z</dcterms:created>
  <dcterms:modified xsi:type="dcterms:W3CDTF">2023-09-10T08:28:53Z</dcterms:modified>
</cp:coreProperties>
</file>